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1" r:id="rId3"/>
    <p:sldId id="268" r:id="rId4"/>
    <p:sldId id="267" r:id="rId5"/>
    <p:sldId id="256" r:id="rId6"/>
    <p:sldId id="257" r:id="rId7"/>
    <p:sldId id="258" r:id="rId8"/>
    <p:sldId id="259" r:id="rId9"/>
    <p:sldId id="260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4660"/>
  </p:normalViewPr>
  <p:slideViewPr>
    <p:cSldViewPr>
      <p:cViewPr varScale="1">
        <p:scale>
          <a:sx n="69" d="100"/>
          <a:sy n="69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C4A-39EA-4789-A921-47F3126ECF2B}" type="datetimeFigureOut">
              <a:rPr lang="en-IE" smtClean="0"/>
              <a:t>31/07/2020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529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C4A-39EA-4789-A921-47F3126ECF2B}" type="datetimeFigureOut">
              <a:rPr lang="en-IE" smtClean="0"/>
              <a:t>31/07/2020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349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C4A-39EA-4789-A921-47F3126ECF2B}" type="datetimeFigureOut">
              <a:rPr lang="en-IE" smtClean="0"/>
              <a:t>31/07/2020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50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C4A-39EA-4789-A921-47F3126ECF2B}" type="datetimeFigureOut">
              <a:rPr lang="en-IE" smtClean="0"/>
              <a:t>31/07/2020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889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C4A-39EA-4789-A921-47F3126ECF2B}" type="datetimeFigureOut">
              <a:rPr lang="en-IE" smtClean="0"/>
              <a:t>31/07/2020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306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C4A-39EA-4789-A921-47F3126ECF2B}" type="datetimeFigureOut">
              <a:rPr lang="en-IE" smtClean="0"/>
              <a:t>31/07/2020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44068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C4A-39EA-4789-A921-47F3126ECF2B}" type="datetimeFigureOut">
              <a:rPr lang="en-IE" smtClean="0"/>
              <a:t>31/07/2020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801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C4A-39EA-4789-A921-47F3126ECF2B}" type="datetimeFigureOut">
              <a:rPr lang="en-IE" smtClean="0"/>
              <a:t>31/07/2020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0646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C4A-39EA-4789-A921-47F3126ECF2B}" type="datetimeFigureOut">
              <a:rPr lang="en-IE" smtClean="0"/>
              <a:t>31/07/2020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4684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C4A-39EA-4789-A921-47F3126ECF2B}" type="datetimeFigureOut">
              <a:rPr lang="en-IE" smtClean="0"/>
              <a:t>31/07/2020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707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C4A-39EA-4789-A921-47F3126ECF2B}" type="datetimeFigureOut">
              <a:rPr lang="en-IE" smtClean="0"/>
              <a:t>31/07/2020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1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DC4A-39EA-4789-A921-47F3126ECF2B}" type="datetimeFigureOut">
              <a:rPr lang="en-IE" smtClean="0"/>
              <a:t>31/07/2020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16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Marketing Mix Project TY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u="sng" dirty="0" smtClean="0">
                <a:solidFill>
                  <a:srgbClr val="FF0000"/>
                </a:solidFill>
              </a:rPr>
              <a:t>My </a:t>
            </a:r>
            <a:r>
              <a:rPr lang="en-US" i="1" u="sng" dirty="0" smtClean="0">
                <a:solidFill>
                  <a:srgbClr val="FF0000"/>
                </a:solidFill>
              </a:rPr>
              <a:t>project should include: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Clear headings and structure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Evidence of research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Pictures, </a:t>
            </a:r>
            <a:r>
              <a:rPr lang="en-US" sz="2000" dirty="0" err="1" smtClean="0"/>
              <a:t>colour</a:t>
            </a:r>
            <a:r>
              <a:rPr lang="en-US" sz="2000" dirty="0" smtClean="0"/>
              <a:t>, other support materials etc..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Evidence of engagement and reflection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368757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Reflection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 learned from this project- minimum 5 points of information</a:t>
            </a:r>
          </a:p>
          <a:p>
            <a:endParaRPr lang="en-US" dirty="0"/>
          </a:p>
          <a:p>
            <a:r>
              <a:rPr lang="en-US" dirty="0" smtClean="0"/>
              <a:t>Example- improve skills/ facts about product etc.…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296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List of Website Resources Used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*Do not use Wikipedia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1032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Research Project: The Marketing Mix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must research a product of their choice and conduct The Marketing Mix for it</a:t>
            </a:r>
          </a:p>
          <a:p>
            <a:endParaRPr lang="en-US" dirty="0"/>
          </a:p>
          <a:p>
            <a:r>
              <a:rPr lang="en-US" dirty="0" smtClean="0"/>
              <a:t>Students must reflect on their findings and project</a:t>
            </a:r>
          </a:p>
          <a:p>
            <a:endParaRPr lang="en-US" dirty="0"/>
          </a:p>
          <a:p>
            <a:r>
              <a:rPr lang="en-US" dirty="0" smtClean="0"/>
              <a:t>Please note that this is an individual research </a:t>
            </a:r>
            <a:r>
              <a:rPr lang="en-US" dirty="0" smtClean="0"/>
              <a:t>project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472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Breakdown of Marks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Product- </a:t>
            </a:r>
            <a:r>
              <a:rPr lang="en-US" dirty="0" smtClean="0"/>
              <a:t>(8%)</a:t>
            </a:r>
            <a:endParaRPr lang="en-US" dirty="0" smtClean="0"/>
          </a:p>
          <a:p>
            <a:r>
              <a:rPr lang="en-US" dirty="0" smtClean="0"/>
              <a:t>Price- (8%)</a:t>
            </a:r>
          </a:p>
          <a:p>
            <a:r>
              <a:rPr lang="en-US" dirty="0" smtClean="0"/>
              <a:t>Place- (8%)</a:t>
            </a:r>
          </a:p>
          <a:p>
            <a:r>
              <a:rPr lang="en-US" dirty="0" smtClean="0"/>
              <a:t>Promotion- (8%)</a:t>
            </a:r>
          </a:p>
          <a:p>
            <a:r>
              <a:rPr lang="en-US" dirty="0" smtClean="0"/>
              <a:t>Reflection (8%)</a:t>
            </a:r>
          </a:p>
          <a:p>
            <a:r>
              <a:rPr lang="en-US" dirty="0" smtClean="0"/>
              <a:t>Resources(5%)</a:t>
            </a:r>
          </a:p>
          <a:p>
            <a:r>
              <a:rPr lang="en-US" dirty="0" smtClean="0"/>
              <a:t>Overall Presentation (5%)</a:t>
            </a:r>
          </a:p>
        </p:txBody>
      </p:sp>
    </p:spTree>
    <p:extLst>
      <p:ext uri="{BB962C8B-B14F-4D97-AF65-F5344CB8AC3E}">
        <p14:creationId xmlns:p14="http://schemas.microsoft.com/office/powerpoint/2010/main" val="186737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Project Guide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next slides will serve as a guide to help you with your project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405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Heading: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Marketing Mix Project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064896" cy="1752600"/>
          </a:xfrm>
        </p:spPr>
        <p:txBody>
          <a:bodyPr/>
          <a:lstStyle/>
          <a:p>
            <a:pPr algn="l"/>
            <a:r>
              <a:rPr lang="en-US" dirty="0" smtClean="0"/>
              <a:t>My chosen product is: </a:t>
            </a:r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Picture of chosen product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2666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Product- 1/3 slides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Research information such as main target market for your product, available </a:t>
            </a:r>
            <a:r>
              <a:rPr lang="en-US" dirty="0" err="1" smtClean="0"/>
              <a:t>colours</a:t>
            </a:r>
            <a:r>
              <a:rPr lang="en-US" dirty="0" smtClean="0"/>
              <a:t> of product, main competitors for product, design of product and use of packaging etc..</a:t>
            </a:r>
          </a:p>
          <a:p>
            <a:endParaRPr lang="en-US" dirty="0"/>
          </a:p>
          <a:p>
            <a:r>
              <a:rPr lang="en-US" dirty="0" smtClean="0"/>
              <a:t>What is the unique selling point of this product over competitors</a:t>
            </a:r>
          </a:p>
          <a:p>
            <a:endParaRPr lang="en-US" dirty="0"/>
          </a:p>
          <a:p>
            <a:r>
              <a:rPr lang="en-US" dirty="0" smtClean="0"/>
              <a:t>You should also include visuals of this product in your slide(s)</a:t>
            </a:r>
          </a:p>
          <a:p>
            <a:endParaRPr lang="en-US" dirty="0"/>
          </a:p>
          <a:p>
            <a:endParaRPr lang="en-US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4327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Price- 1/3 slides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does the product cost (if it is sold in multiple places, list the available prices and get the average price)</a:t>
            </a:r>
          </a:p>
          <a:p>
            <a:endParaRPr lang="en-US" dirty="0"/>
          </a:p>
          <a:p>
            <a:r>
              <a:rPr lang="en-US" dirty="0" smtClean="0"/>
              <a:t>If there are similar competitors products, how much are they sold for?</a:t>
            </a:r>
          </a:p>
          <a:p>
            <a:endParaRPr lang="en-US" dirty="0"/>
          </a:p>
          <a:p>
            <a:r>
              <a:rPr lang="en-US" dirty="0" smtClean="0"/>
              <a:t>Include visuals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788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Place- 1/3 slides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the different markets you can buy the product- online, retail, street </a:t>
            </a:r>
            <a:r>
              <a:rPr lang="en-US" dirty="0" err="1" smtClean="0"/>
              <a:t>etc</a:t>
            </a:r>
            <a:r>
              <a:rPr lang="en-US" dirty="0" smtClean="0"/>
              <a:t>…show examples of sourced websites if used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Include visuals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7788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Promotion- 1/3 slides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does the target market find out about the product?</a:t>
            </a:r>
          </a:p>
          <a:p>
            <a:endParaRPr lang="en-US" dirty="0"/>
          </a:p>
          <a:p>
            <a:r>
              <a:rPr lang="en-US" dirty="0" smtClean="0"/>
              <a:t>Give multiple promotion strategies that they use- e.g. advertising/special offers/social media platforms/websites/</a:t>
            </a:r>
            <a:r>
              <a:rPr lang="en-US" dirty="0" err="1" smtClean="0"/>
              <a:t>etc</a:t>
            </a:r>
            <a:r>
              <a:rPr lang="en-US" dirty="0" smtClean="0"/>
              <a:t>… you will have to research</a:t>
            </a:r>
          </a:p>
          <a:p>
            <a:endParaRPr lang="en-US" dirty="0"/>
          </a:p>
          <a:p>
            <a:r>
              <a:rPr lang="en-US" dirty="0" smtClean="0"/>
              <a:t>Include visuals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7525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317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Marketing Mix Project TY</vt:lpstr>
      <vt:lpstr>Research Project: The Marketing Mix</vt:lpstr>
      <vt:lpstr>Breakdown of Marks</vt:lpstr>
      <vt:lpstr>Project Guide</vt:lpstr>
      <vt:lpstr>Heading:  My Marketing Mix Project   </vt:lpstr>
      <vt:lpstr>Product- 1/3 slides</vt:lpstr>
      <vt:lpstr>Price- 1/3 slides</vt:lpstr>
      <vt:lpstr>Place- 1/3 slides</vt:lpstr>
      <vt:lpstr>Promotion- 1/3 slides</vt:lpstr>
      <vt:lpstr>Reflection</vt:lpstr>
      <vt:lpstr>List of Website Resources Used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and picture</dc:title>
  <dc:creator>aksdjaklsdjalksd@outlook.com</dc:creator>
  <cp:lastModifiedBy>aksdjaklsdjalksd@outlook.com</cp:lastModifiedBy>
  <cp:revision>9</cp:revision>
  <dcterms:created xsi:type="dcterms:W3CDTF">2020-04-23T12:30:42Z</dcterms:created>
  <dcterms:modified xsi:type="dcterms:W3CDTF">2020-07-31T15:08:56Z</dcterms:modified>
</cp:coreProperties>
</file>