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8" r:id="rId2"/>
    <p:sldId id="259" r:id="rId3"/>
    <p:sldId id="263" r:id="rId4"/>
    <p:sldId id="265" r:id="rId5"/>
    <p:sldId id="266" r:id="rId6"/>
    <p:sldId id="269" r:id="rId7"/>
    <p:sldId id="260" r:id="rId8"/>
    <p:sldId id="261" r:id="rId9"/>
    <p:sldId id="262" r:id="rId10"/>
    <p:sldId id="267" r:id="rId11"/>
    <p:sldId id="268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B3BB6-AEFA-411D-932D-25FF40521A0F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15932-A9BB-46A7-9A5D-2D7DEA983F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485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2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04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357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784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385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197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026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98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918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768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749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41A3-B6B5-44F5-8DEB-5CD670713A31}" type="datetimeFigureOut">
              <a:rPr lang="en-IE" smtClean="0"/>
              <a:t>27/06/2017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5885-2917-4248-8515-185F321FDC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41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758"/>
            <a:ext cx="12192000" cy="6918758"/>
          </a:xfrm>
        </p:spPr>
      </p:pic>
    </p:spTree>
    <p:extLst>
      <p:ext uri="{BB962C8B-B14F-4D97-AF65-F5344CB8AC3E}">
        <p14:creationId xmlns:p14="http://schemas.microsoft.com/office/powerpoint/2010/main" val="7104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1" y="365125"/>
            <a:ext cx="11114809" cy="1460500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Structure of syllabus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1496291"/>
            <a:ext cx="11114809" cy="4680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IE" b="1" i="0" u="none" strike="noStrike" baseline="0" dirty="0" smtClean="0">
                <a:solidFill>
                  <a:srgbClr val="000000"/>
                </a:solidFill>
              </a:rPr>
              <a:t>(Unit 6) Domestic Environment </a:t>
            </a:r>
            <a:endParaRPr lang="en-IE" b="0" i="0" u="none" strike="noStrike" baseline="0" dirty="0" smtClean="0">
              <a:solidFill>
                <a:srgbClr val="000000"/>
              </a:solidFill>
            </a:endParaRP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Categories of industry </a:t>
            </a: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Business and the economy </a:t>
            </a: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Government and business </a:t>
            </a: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Social responsibilities of business </a:t>
            </a:r>
          </a:p>
          <a:p>
            <a:pPr marL="0" indent="0">
              <a:buNone/>
            </a:pPr>
            <a:endParaRPr lang="en-IE" b="0" i="0" u="none" strike="noStrike" baseline="0" dirty="0" smtClean="0">
              <a:solidFill>
                <a:srgbClr val="000000"/>
              </a:solidFill>
            </a:endParaRPr>
          </a:p>
          <a:p>
            <a:r>
              <a:rPr lang="en-IE" b="1" i="0" u="none" strike="noStrike" baseline="0" dirty="0" smtClean="0">
                <a:solidFill>
                  <a:srgbClr val="000000"/>
                </a:solidFill>
              </a:rPr>
              <a:t>(Unit 7) International Environment </a:t>
            </a:r>
            <a:endParaRPr lang="en-IE" b="0" i="0" u="none" strike="noStrike" baseline="0" dirty="0" smtClean="0">
              <a:solidFill>
                <a:srgbClr val="000000"/>
              </a:solidFill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</a:rPr>
              <a:t>Introduction to the international trading environment </a:t>
            </a: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European Union </a:t>
            </a:r>
          </a:p>
          <a:p>
            <a:r>
              <a:rPr lang="en-IE" b="0" i="0" u="none" strike="noStrike" baseline="0" dirty="0" smtClean="0">
                <a:solidFill>
                  <a:srgbClr val="000000"/>
                </a:solidFill>
              </a:rPr>
              <a:t>International business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889" y="1496291"/>
            <a:ext cx="2707760" cy="270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8068" y="10744"/>
            <a:ext cx="11401868" cy="2343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12" y="2135151"/>
            <a:ext cx="11883173" cy="472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365125"/>
            <a:ext cx="11145982" cy="1325563"/>
          </a:xfrm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Higher Level Exam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1825625"/>
            <a:ext cx="11260282" cy="4351338"/>
          </a:xfrm>
        </p:spPr>
        <p:txBody>
          <a:bodyPr/>
          <a:lstStyle/>
          <a:p>
            <a:r>
              <a:rPr lang="en-IE" dirty="0" smtClean="0"/>
              <a:t>Higher Level Paper is a 3 hour exam and is worth 400 marks</a:t>
            </a:r>
          </a:p>
          <a:p>
            <a:endParaRPr lang="en-IE" dirty="0"/>
          </a:p>
          <a:p>
            <a:r>
              <a:rPr lang="en-IE" dirty="0" smtClean="0"/>
              <a:t>Three Sections</a:t>
            </a:r>
          </a:p>
          <a:p>
            <a:endParaRPr lang="en-IE" dirty="0"/>
          </a:p>
          <a:p>
            <a:r>
              <a:rPr lang="en-IE" dirty="0" smtClean="0"/>
              <a:t>Students will answer questions from all three sections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18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021291" cy="1325563"/>
          </a:xfrm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Section 1- Short 	Questions 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5"/>
            <a:ext cx="11239500" cy="4351338"/>
          </a:xfrm>
        </p:spPr>
        <p:txBody>
          <a:bodyPr/>
          <a:lstStyle/>
          <a:p>
            <a:r>
              <a:rPr lang="pt-BR" dirty="0" smtClean="0"/>
              <a:t>Total Marks: </a:t>
            </a:r>
            <a:r>
              <a:rPr lang="pt-BR" b="1" dirty="0" smtClean="0"/>
              <a:t>80 </a:t>
            </a:r>
            <a:r>
              <a:rPr lang="pt-BR" b="1" dirty="0"/>
              <a:t>marks </a:t>
            </a:r>
          </a:p>
          <a:p>
            <a:r>
              <a:rPr lang="en-US" dirty="0" smtClean="0"/>
              <a:t>Questions </a:t>
            </a:r>
            <a:r>
              <a:rPr lang="en-US" dirty="0"/>
              <a:t>to be </a:t>
            </a:r>
            <a:r>
              <a:rPr lang="en-US" dirty="0" smtClean="0"/>
              <a:t>attempted: </a:t>
            </a:r>
            <a:r>
              <a:rPr lang="en-US" b="1" dirty="0" smtClean="0"/>
              <a:t>8 </a:t>
            </a:r>
            <a:endParaRPr lang="en-US" b="1" dirty="0"/>
          </a:p>
          <a:p>
            <a:r>
              <a:rPr lang="pt-BR" dirty="0" smtClean="0"/>
              <a:t>Total number </a:t>
            </a:r>
            <a:r>
              <a:rPr lang="pt-BR" dirty="0"/>
              <a:t>of </a:t>
            </a:r>
            <a:r>
              <a:rPr lang="pt-BR" dirty="0" smtClean="0"/>
              <a:t>Questions: </a:t>
            </a:r>
            <a:r>
              <a:rPr lang="pt-BR" b="1" dirty="0" smtClean="0"/>
              <a:t>10 </a:t>
            </a:r>
            <a:endParaRPr lang="pt-BR" b="1" dirty="0"/>
          </a:p>
          <a:p>
            <a:r>
              <a:rPr lang="en-IE" dirty="0" smtClean="0"/>
              <a:t>Marks </a:t>
            </a:r>
            <a:r>
              <a:rPr lang="en-IE" dirty="0"/>
              <a:t>per </a:t>
            </a:r>
            <a:r>
              <a:rPr lang="en-IE" dirty="0" smtClean="0"/>
              <a:t>Question: </a:t>
            </a:r>
            <a:r>
              <a:rPr lang="en-IE" b="1" dirty="0" smtClean="0"/>
              <a:t>10 </a:t>
            </a:r>
            <a:r>
              <a:rPr lang="en-IE" b="1" dirty="0"/>
              <a:t>marks </a:t>
            </a:r>
          </a:p>
          <a:p>
            <a:r>
              <a:rPr lang="en-US" dirty="0" smtClean="0"/>
              <a:t>Format </a:t>
            </a:r>
            <a:r>
              <a:rPr lang="en-US" dirty="0"/>
              <a:t>short answer questions covering the entire syllabus </a:t>
            </a:r>
          </a:p>
          <a:p>
            <a:r>
              <a:rPr lang="en-US" dirty="0" smtClean="0"/>
              <a:t>Percentage </a:t>
            </a:r>
            <a:r>
              <a:rPr lang="en-US" dirty="0"/>
              <a:t>of total </a:t>
            </a:r>
            <a:r>
              <a:rPr lang="en-US" dirty="0" smtClean="0"/>
              <a:t>examination: </a:t>
            </a:r>
            <a:r>
              <a:rPr lang="en-US" b="1" dirty="0" smtClean="0"/>
              <a:t>20</a:t>
            </a:r>
            <a:r>
              <a:rPr lang="en-US" b="1" dirty="0"/>
              <a:t>%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0974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82" y="365125"/>
            <a:ext cx="10990118" cy="1325563"/>
          </a:xfrm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Section 2- Analysed Business Question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09" y="1825625"/>
            <a:ext cx="11135591" cy="4351338"/>
          </a:xfrm>
        </p:spPr>
        <p:txBody>
          <a:bodyPr/>
          <a:lstStyle/>
          <a:p>
            <a:r>
              <a:rPr lang="pt-BR" dirty="0"/>
              <a:t>Total </a:t>
            </a:r>
            <a:r>
              <a:rPr lang="pt-BR" dirty="0" smtClean="0"/>
              <a:t>Marks: </a:t>
            </a:r>
            <a:r>
              <a:rPr lang="pt-BR" b="1" dirty="0" smtClean="0"/>
              <a:t>80 </a:t>
            </a:r>
            <a:r>
              <a:rPr lang="pt-BR" b="1" dirty="0"/>
              <a:t>marks </a:t>
            </a:r>
          </a:p>
          <a:p>
            <a:r>
              <a:rPr lang="pt-BR" dirty="0" smtClean="0"/>
              <a:t>Total number of Questions: </a:t>
            </a:r>
            <a:r>
              <a:rPr lang="pt-BR" b="1" dirty="0" smtClean="0"/>
              <a:t>1 </a:t>
            </a:r>
            <a:endParaRPr lang="pt-BR" b="1" dirty="0"/>
          </a:p>
          <a:p>
            <a:r>
              <a:rPr lang="en-US" dirty="0" smtClean="0"/>
              <a:t>Form at </a:t>
            </a:r>
            <a:r>
              <a:rPr lang="en-US" dirty="0"/>
              <a:t>Applied </a:t>
            </a:r>
            <a:r>
              <a:rPr lang="en-US" dirty="0" smtClean="0"/>
              <a:t>Business </a:t>
            </a:r>
            <a:r>
              <a:rPr lang="en-US" dirty="0"/>
              <a:t>Q</a:t>
            </a:r>
            <a:r>
              <a:rPr lang="en-US" dirty="0" smtClean="0"/>
              <a:t>uestion </a:t>
            </a:r>
            <a:r>
              <a:rPr lang="en-US" dirty="0"/>
              <a:t>based on certain units of the course which will alternate yearly. </a:t>
            </a:r>
          </a:p>
          <a:p>
            <a:r>
              <a:rPr lang="en-US" dirty="0" smtClean="0"/>
              <a:t>Percentage </a:t>
            </a:r>
            <a:r>
              <a:rPr lang="en-US" dirty="0"/>
              <a:t>of total </a:t>
            </a:r>
            <a:r>
              <a:rPr lang="en-US" dirty="0" smtClean="0"/>
              <a:t>examination :</a:t>
            </a:r>
            <a:r>
              <a:rPr lang="en-US" b="1" dirty="0" smtClean="0"/>
              <a:t>20</a:t>
            </a:r>
            <a:r>
              <a:rPr lang="en-US" b="1" dirty="0"/>
              <a:t>%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7028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36" y="365125"/>
            <a:ext cx="11052464" cy="1325563"/>
          </a:xfrm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Section 3- Long Questions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825625"/>
            <a:ext cx="11229109" cy="4351338"/>
          </a:xfrm>
        </p:spPr>
        <p:txBody>
          <a:bodyPr/>
          <a:lstStyle/>
          <a:p>
            <a:r>
              <a:rPr lang="en-IE" dirty="0"/>
              <a:t>Total </a:t>
            </a:r>
            <a:r>
              <a:rPr lang="en-IE" dirty="0" smtClean="0"/>
              <a:t>Marks: </a:t>
            </a:r>
            <a:r>
              <a:rPr lang="en-IE" b="1" dirty="0" smtClean="0"/>
              <a:t>240 </a:t>
            </a:r>
            <a:r>
              <a:rPr lang="en-IE" b="1" dirty="0"/>
              <a:t>marks </a:t>
            </a:r>
          </a:p>
          <a:p>
            <a:r>
              <a:rPr lang="en-US" dirty="0" smtClean="0"/>
              <a:t>Questions </a:t>
            </a:r>
            <a:r>
              <a:rPr lang="en-US" dirty="0"/>
              <a:t>to be </a:t>
            </a:r>
            <a:r>
              <a:rPr lang="en-US" dirty="0" smtClean="0"/>
              <a:t>attempted: </a:t>
            </a:r>
            <a:r>
              <a:rPr lang="en-US" b="1" dirty="0" smtClean="0"/>
              <a:t>4</a:t>
            </a:r>
            <a:r>
              <a:rPr lang="en-US" dirty="0" smtClean="0"/>
              <a:t> </a:t>
            </a:r>
            <a:r>
              <a:rPr lang="en-US" dirty="0"/>
              <a:t>(restrictions on options) </a:t>
            </a:r>
          </a:p>
          <a:p>
            <a:r>
              <a:rPr lang="en-US" dirty="0" smtClean="0"/>
              <a:t>Total </a:t>
            </a:r>
            <a:r>
              <a:rPr lang="en-US" dirty="0"/>
              <a:t>number of </a:t>
            </a:r>
            <a:r>
              <a:rPr lang="en-US" dirty="0" smtClean="0"/>
              <a:t>Questions: </a:t>
            </a:r>
            <a:r>
              <a:rPr lang="en-US" b="1" dirty="0" smtClean="0"/>
              <a:t>7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IE" dirty="0" smtClean="0"/>
              <a:t>Marks </a:t>
            </a:r>
            <a:r>
              <a:rPr lang="en-IE" dirty="0"/>
              <a:t>per </a:t>
            </a:r>
            <a:r>
              <a:rPr lang="en-IE" dirty="0" smtClean="0"/>
              <a:t>Question: </a:t>
            </a:r>
            <a:r>
              <a:rPr lang="en-IE" b="1" dirty="0" smtClean="0"/>
              <a:t>60</a:t>
            </a:r>
            <a:r>
              <a:rPr lang="en-IE" dirty="0" smtClean="0"/>
              <a:t> </a:t>
            </a:r>
            <a:r>
              <a:rPr lang="en-IE" dirty="0"/>
              <a:t>marks </a:t>
            </a:r>
          </a:p>
          <a:p>
            <a:r>
              <a:rPr lang="en-US" dirty="0" smtClean="0"/>
              <a:t>Format </a:t>
            </a:r>
            <a:r>
              <a:rPr lang="en-US" dirty="0"/>
              <a:t>Variety of questioning techniques </a:t>
            </a:r>
          </a:p>
          <a:p>
            <a:r>
              <a:rPr lang="en-US" dirty="0" smtClean="0"/>
              <a:t>Percentage </a:t>
            </a:r>
            <a:r>
              <a:rPr lang="en-US" dirty="0"/>
              <a:t>of total </a:t>
            </a:r>
            <a:r>
              <a:rPr lang="en-US" dirty="0" smtClean="0"/>
              <a:t>examination: </a:t>
            </a:r>
            <a:r>
              <a:rPr lang="en-US" b="1" dirty="0" smtClean="0"/>
              <a:t>60</a:t>
            </a:r>
            <a:r>
              <a:rPr lang="en-US" b="1" dirty="0"/>
              <a:t>%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0975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Ordinary Level Exam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Ordinary Level Paper is a 2 ½ hour exam and worth 400 marks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10 Short Questions (100 marks)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4 Long Questions (300 marks)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813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09" y="500062"/>
            <a:ext cx="10515600" cy="1325563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Structure of syllabus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5"/>
            <a:ext cx="11239500" cy="467908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syllabus is broken down into three sections: </a:t>
            </a:r>
          </a:p>
          <a:p>
            <a:pPr marL="0" indent="0">
              <a:buNone/>
            </a:pPr>
            <a:r>
              <a:rPr lang="en-IE" b="1" dirty="0"/>
              <a:t>P</a:t>
            </a:r>
            <a:r>
              <a:rPr lang="en-IE" b="1" dirty="0" smtClean="0"/>
              <a:t>eople </a:t>
            </a:r>
            <a:r>
              <a:rPr lang="en-IE" b="1" dirty="0"/>
              <a:t>in </a:t>
            </a:r>
            <a:r>
              <a:rPr lang="en-IE" b="1" dirty="0" smtClean="0"/>
              <a:t>Business, Enterprise, and Business Environment </a:t>
            </a:r>
            <a:endParaRPr lang="en-IE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Section A</a:t>
            </a:r>
            <a:r>
              <a:rPr lang="en-US" dirty="0" smtClean="0"/>
              <a:t>: People </a:t>
            </a:r>
            <a:r>
              <a:rPr lang="en-US" dirty="0"/>
              <a:t>in </a:t>
            </a:r>
            <a:r>
              <a:rPr lang="en-US" dirty="0" smtClean="0"/>
              <a:t>Business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/>
              <a:t>Unit 1</a:t>
            </a:r>
            <a:r>
              <a:rPr lang="en-US" dirty="0"/>
              <a:t>) </a:t>
            </a:r>
            <a:r>
              <a:rPr lang="en-US" b="1" dirty="0"/>
              <a:t>Introduction to people in business</a:t>
            </a:r>
          </a:p>
          <a:p>
            <a:r>
              <a:rPr lang="en-US" dirty="0"/>
              <a:t>People and their relationships in business</a:t>
            </a:r>
          </a:p>
          <a:p>
            <a:r>
              <a:rPr lang="en-US" dirty="0"/>
              <a:t>Conflicting interests and how they are resolved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841" y="3965863"/>
            <a:ext cx="33147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" y="376988"/>
            <a:ext cx="10515600" cy="1325563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Structure of syllabus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5" y="1825625"/>
            <a:ext cx="11177155" cy="4564784"/>
          </a:xfrm>
        </p:spPr>
        <p:txBody>
          <a:bodyPr>
            <a:normAutofit lnSpcReduction="10000"/>
          </a:bodyPr>
          <a:lstStyle/>
          <a:p>
            <a:r>
              <a:rPr lang="en-IE" sz="3200" b="1" i="0" u="none" strike="noStrike" baseline="0" dirty="0" smtClean="0"/>
              <a:t>Section B Enterprise</a:t>
            </a:r>
          </a:p>
          <a:p>
            <a:r>
              <a:rPr lang="en-IE" sz="3200" b="1" i="0" u="none" strike="noStrike" baseline="0" dirty="0" smtClean="0"/>
              <a:t>(Unit 2) Enterprise</a:t>
            </a:r>
          </a:p>
          <a:p>
            <a:r>
              <a:rPr lang="en-US" b="0" i="0" u="none" strike="noStrike" baseline="0" dirty="0" smtClean="0"/>
              <a:t>Introduction and definition of enterprise</a:t>
            </a:r>
          </a:p>
          <a:p>
            <a:r>
              <a:rPr lang="en-IE" b="0" i="0" u="none" strike="noStrike" baseline="0" dirty="0" smtClean="0"/>
              <a:t>Entrepreneurs and enterprise skills</a:t>
            </a:r>
          </a:p>
          <a:p>
            <a:pPr marL="0" indent="0">
              <a:buNone/>
            </a:pPr>
            <a:endParaRPr lang="en-IE" b="0" i="0" u="none" strike="noStrike" baseline="0" dirty="0" smtClean="0"/>
          </a:p>
          <a:p>
            <a:r>
              <a:rPr lang="en-IE" sz="3200" b="1" i="0" u="none" strike="noStrike" baseline="0" dirty="0" smtClean="0"/>
              <a:t>(Unit 3) Managing 1</a:t>
            </a:r>
          </a:p>
          <a:p>
            <a:r>
              <a:rPr lang="en-US" b="0" i="0" u="none" strike="noStrike" baseline="0" dirty="0" smtClean="0"/>
              <a:t>Introduction and definition of management</a:t>
            </a:r>
          </a:p>
          <a:p>
            <a:r>
              <a:rPr lang="en-IE" b="0" i="0" u="none" strike="noStrike" baseline="0" dirty="0" smtClean="0"/>
              <a:t>Managers and management skills</a:t>
            </a:r>
          </a:p>
          <a:p>
            <a:r>
              <a:rPr lang="en-IE" b="0" i="0" u="none" strike="noStrike" baseline="0" dirty="0" smtClean="0"/>
              <a:t>Management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30" y="1579477"/>
            <a:ext cx="3671452" cy="23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09" y="201901"/>
            <a:ext cx="10515600" cy="1325563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Structure of syllabus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527464"/>
            <a:ext cx="11249891" cy="4935681"/>
          </a:xfrm>
        </p:spPr>
        <p:txBody>
          <a:bodyPr>
            <a:normAutofit fontScale="92500" lnSpcReduction="20000"/>
          </a:bodyPr>
          <a:lstStyle/>
          <a:p>
            <a:r>
              <a:rPr lang="en-IE" b="0" i="0" u="none" strike="noStrike" baseline="0" dirty="0" smtClean="0"/>
              <a:t>(Unit 4) </a:t>
            </a:r>
            <a:r>
              <a:rPr lang="en-IE" sz="3200" b="1" i="0" u="none" strike="noStrike" baseline="0" dirty="0" smtClean="0"/>
              <a:t>Managing 2</a:t>
            </a:r>
          </a:p>
          <a:p>
            <a:r>
              <a:rPr lang="en-IE" b="0" i="0" u="none" strike="noStrike" baseline="0" dirty="0" smtClean="0"/>
              <a:t>Household and business manager</a:t>
            </a:r>
          </a:p>
          <a:p>
            <a:r>
              <a:rPr lang="en-IE" b="0" i="0" u="none" strike="noStrike" baseline="0" dirty="0" smtClean="0"/>
              <a:t>Human resource management</a:t>
            </a:r>
          </a:p>
          <a:p>
            <a:r>
              <a:rPr lang="en-IE" b="0" i="0" u="none" strike="noStrike" baseline="0" dirty="0" smtClean="0"/>
              <a:t>Changing role of management</a:t>
            </a:r>
          </a:p>
          <a:p>
            <a:r>
              <a:rPr lang="en-IE" b="0" i="0" u="none" strike="noStrike" baseline="0" dirty="0" smtClean="0"/>
              <a:t>Monitoring the business</a:t>
            </a:r>
          </a:p>
          <a:p>
            <a:pPr marL="0" indent="0">
              <a:buNone/>
            </a:pPr>
            <a:endParaRPr lang="en-IE" b="0" i="0" u="none" strike="noStrike" baseline="0" dirty="0" smtClean="0"/>
          </a:p>
          <a:p>
            <a:r>
              <a:rPr lang="en-US" sz="3200" b="1" i="0" u="none" strike="noStrike" baseline="0" dirty="0" smtClean="0"/>
              <a:t>(Unit </a:t>
            </a:r>
            <a:r>
              <a:rPr lang="en-US" b="0" i="0" u="none" strike="noStrike" baseline="0" dirty="0" smtClean="0"/>
              <a:t>5) </a:t>
            </a:r>
            <a:r>
              <a:rPr lang="en-US" sz="3200" b="1" i="0" u="none" strike="noStrike" baseline="0" dirty="0" smtClean="0"/>
              <a:t>Business in action</a:t>
            </a:r>
          </a:p>
          <a:p>
            <a:r>
              <a:rPr lang="en-IE" b="0" i="0" u="none" strike="noStrike" baseline="0" dirty="0" smtClean="0"/>
              <a:t>Identifying opportunities</a:t>
            </a:r>
          </a:p>
          <a:p>
            <a:r>
              <a:rPr lang="en-IE" b="0" i="0" u="none" strike="noStrike" baseline="0" dirty="0" smtClean="0"/>
              <a:t>Marketing</a:t>
            </a:r>
          </a:p>
          <a:p>
            <a:r>
              <a:rPr lang="en-IE" b="0" i="0" u="none" strike="noStrike" baseline="0" dirty="0" smtClean="0"/>
              <a:t>Getting started</a:t>
            </a:r>
          </a:p>
          <a:p>
            <a:r>
              <a:rPr lang="en-IE" b="0" i="0" u="none" strike="noStrike" baseline="0" dirty="0" smtClean="0"/>
              <a:t>Expansion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781" y="3995304"/>
            <a:ext cx="3359728" cy="23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342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Higher Level Exam</vt:lpstr>
      <vt:lpstr>Section 1- Short  Questions </vt:lpstr>
      <vt:lpstr>Section 2- Analysed Business Question</vt:lpstr>
      <vt:lpstr>Section 3- Long Questions</vt:lpstr>
      <vt:lpstr>Ordinary Level Exam</vt:lpstr>
      <vt:lpstr>Structure of syllabus</vt:lpstr>
      <vt:lpstr>Structure of syllabus</vt:lpstr>
      <vt:lpstr>Structure of syllabus</vt:lpstr>
      <vt:lpstr>Structure of syllabus</vt:lpstr>
      <vt:lpstr>PowerPoint Presentation</vt:lpstr>
    </vt:vector>
  </TitlesOfParts>
  <Company>LMETB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Murtagh</dc:creator>
  <cp:lastModifiedBy>Stephen Murtagh</cp:lastModifiedBy>
  <cp:revision>8</cp:revision>
  <cp:lastPrinted>2017-02-24T12:54:38Z</cp:lastPrinted>
  <dcterms:created xsi:type="dcterms:W3CDTF">2017-02-14T16:45:31Z</dcterms:created>
  <dcterms:modified xsi:type="dcterms:W3CDTF">2017-06-27T11:26:26Z</dcterms:modified>
</cp:coreProperties>
</file>