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7" r:id="rId3"/>
    <p:sldId id="278" r:id="rId4"/>
    <p:sldId id="285" r:id="rId5"/>
    <p:sldId id="280" r:id="rId6"/>
    <p:sldId id="281" r:id="rId7"/>
    <p:sldId id="282" r:id="rId8"/>
    <p:sldId id="283" r:id="rId9"/>
    <p:sldId id="286" r:id="rId10"/>
    <p:sldId id="287" r:id="rId11"/>
    <p:sldId id="288" r:id="rId12"/>
    <p:sldId id="292" r:id="rId13"/>
    <p:sldId id="289" r:id="rId14"/>
    <p:sldId id="290" r:id="rId15"/>
    <p:sldId id="29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 snapToGrid="0">
      <p:cViewPr varScale="1">
        <p:scale>
          <a:sx n="82" d="100"/>
          <a:sy n="82" d="100"/>
        </p:scale>
        <p:origin x="63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9BD1-3267-4FC1-9F8A-94D4EFF7073A}" type="datetimeFigureOut">
              <a:rPr lang="en-IE" smtClean="0"/>
              <a:t>29/06/2022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9BD3-57A8-485A-BC00-3CF597C15B1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83952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9BD1-3267-4FC1-9F8A-94D4EFF7073A}" type="datetimeFigureOut">
              <a:rPr lang="en-IE" smtClean="0"/>
              <a:t>29/06/2022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9BD3-57A8-485A-BC00-3CF597C15B1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79352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9BD1-3267-4FC1-9F8A-94D4EFF7073A}" type="datetimeFigureOut">
              <a:rPr lang="en-IE" smtClean="0"/>
              <a:t>29/06/2022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9BD3-57A8-485A-BC00-3CF597C15B1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1231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9BD1-3267-4FC1-9F8A-94D4EFF7073A}" type="datetimeFigureOut">
              <a:rPr lang="en-IE" smtClean="0"/>
              <a:t>29/06/2022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9BD3-57A8-485A-BC00-3CF597C15B1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83184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9BD1-3267-4FC1-9F8A-94D4EFF7073A}" type="datetimeFigureOut">
              <a:rPr lang="en-IE" smtClean="0"/>
              <a:t>29/06/2022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9BD3-57A8-485A-BC00-3CF597C15B1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92319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9BD1-3267-4FC1-9F8A-94D4EFF7073A}" type="datetimeFigureOut">
              <a:rPr lang="en-IE" smtClean="0"/>
              <a:t>29/06/2022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9BD3-57A8-485A-BC00-3CF597C15B1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36939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9BD1-3267-4FC1-9F8A-94D4EFF7073A}" type="datetimeFigureOut">
              <a:rPr lang="en-IE" smtClean="0"/>
              <a:t>29/06/2022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9BD3-57A8-485A-BC00-3CF597C15B1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3477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9BD1-3267-4FC1-9F8A-94D4EFF7073A}" type="datetimeFigureOut">
              <a:rPr lang="en-IE" smtClean="0"/>
              <a:t>29/06/2022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9BD3-57A8-485A-BC00-3CF597C15B1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9309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9BD1-3267-4FC1-9F8A-94D4EFF7073A}" type="datetimeFigureOut">
              <a:rPr lang="en-IE" smtClean="0"/>
              <a:t>29/06/2022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9BD3-57A8-485A-BC00-3CF597C15B1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77937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9BD1-3267-4FC1-9F8A-94D4EFF7073A}" type="datetimeFigureOut">
              <a:rPr lang="en-IE" smtClean="0"/>
              <a:t>29/06/2022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9BD3-57A8-485A-BC00-3CF597C15B1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433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9BD1-3267-4FC1-9F8A-94D4EFF7073A}" type="datetimeFigureOut">
              <a:rPr lang="en-IE" smtClean="0"/>
              <a:t>29/06/2022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9BD3-57A8-485A-BC00-3CF597C15B1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80219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49BD1-3267-4FC1-9F8A-94D4EFF7073A}" type="datetimeFigureOut">
              <a:rPr lang="en-IE" smtClean="0"/>
              <a:t>29/06/2022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C9BD3-57A8-485A-BC00-3CF597C15B1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0890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accent1"/>
                </a:solidFill>
              </a:rPr>
              <a:t>Demand and Supply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The market price for products and services is affected by the demand and supply of products and services</a:t>
            </a:r>
          </a:p>
          <a:p>
            <a:endParaRPr lang="en-IE" dirty="0"/>
          </a:p>
          <a:p>
            <a:r>
              <a:rPr lang="en-IE" dirty="0"/>
              <a:t>If there is a high supply and low demand- what will happen to prices?</a:t>
            </a:r>
          </a:p>
          <a:p>
            <a:endParaRPr lang="en-IE" dirty="0"/>
          </a:p>
          <a:p>
            <a:r>
              <a:rPr lang="en-IE" dirty="0"/>
              <a:t>If there is a low supply and high demand- what will happen to prices?</a:t>
            </a:r>
          </a:p>
        </p:txBody>
      </p:sp>
    </p:spTree>
    <p:extLst>
      <p:ext uri="{BB962C8B-B14F-4D97-AF65-F5344CB8AC3E}">
        <p14:creationId xmlns:p14="http://schemas.microsoft.com/office/powerpoint/2010/main" val="3205997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Factors that affect Supply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409" y="1932955"/>
            <a:ext cx="8734425" cy="3897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7002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Exceptions to the Law of Supply</a:t>
            </a:r>
            <a:endParaRPr lang="en-IE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When goods are in fashion, prices can be high, and when not in fashion the prices will be low- e.g. calendars, toys</a:t>
            </a:r>
          </a:p>
          <a:p>
            <a:r>
              <a:rPr lang="en-GB" dirty="0"/>
              <a:t>If a supplier expects prices to increase in the future, they may keep supplies back until the prices rise- e.g. oil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53508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28B7E-73D4-9AB1-609A-C98AFFAAE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rgbClr val="0070C0"/>
                </a:solidFill>
              </a:rPr>
              <a:t>Substitute and Complimentary Goods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AB99D-FD7A-5E72-8D31-E6F23C24F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Substitute goods are two goods that can be used in place of one another, for example, Dominos and Pizza Hut. </a:t>
            </a:r>
          </a:p>
          <a:p>
            <a:endParaRPr lang="en-GB" dirty="0"/>
          </a:p>
          <a:p>
            <a:r>
              <a:rPr lang="en-GB" dirty="0"/>
              <a:t>By contrast, complementary goods are those that are used with each other. For example, pancakes and maple syrup.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80361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Market Equilibrium </a:t>
            </a:r>
            <a:endParaRPr lang="en-IE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is the point at which supply and demand intersect, in other words the quantity demanded is the same as the quantity demanded</a:t>
            </a:r>
          </a:p>
          <a:p>
            <a:pPr marL="0" indent="0">
              <a:buNone/>
            </a:pPr>
            <a:endParaRPr lang="en-IE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0" y="2846491"/>
            <a:ext cx="5562600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7325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D7857-A3EB-028B-A842-E0CF18A70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rgbClr val="0070C0"/>
                </a:solidFill>
              </a:rPr>
              <a:t>Drawing the Market Equilibrium</a:t>
            </a:r>
            <a:br>
              <a:rPr lang="en-IE" dirty="0">
                <a:solidFill>
                  <a:srgbClr val="0070C0"/>
                </a:solidFill>
              </a:rPr>
            </a:br>
            <a:r>
              <a:rPr lang="en-IE" dirty="0">
                <a:solidFill>
                  <a:srgbClr val="0070C0"/>
                </a:solidFill>
              </a:rPr>
              <a:t>2022 Question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4905098-9BE6-05F3-529A-CF6EE3975FF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136275"/>
            <a:ext cx="5181600" cy="3730038"/>
          </a:xfrm>
        </p:spPr>
      </p:pic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C3C41A16-563A-8036-1879-E1C6F519258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1939095"/>
            <a:ext cx="5181600" cy="3730038"/>
          </a:xfrm>
        </p:spPr>
      </p:pic>
    </p:spTree>
    <p:extLst>
      <p:ext uri="{BB962C8B-B14F-4D97-AF65-F5344CB8AC3E}">
        <p14:creationId xmlns:p14="http://schemas.microsoft.com/office/powerpoint/2010/main" val="1671818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EA89E-FBD5-F021-D21A-FB6440DA0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>
                <a:solidFill>
                  <a:srgbClr val="0070C0"/>
                </a:solidFill>
              </a:rPr>
              <a:t>Drawing the Market Equilibrium</a:t>
            </a:r>
            <a:br>
              <a:rPr lang="en-IE">
                <a:solidFill>
                  <a:srgbClr val="0070C0"/>
                </a:solidFill>
              </a:rPr>
            </a:br>
            <a:r>
              <a:rPr lang="en-IE">
                <a:solidFill>
                  <a:srgbClr val="0070C0"/>
                </a:solidFill>
              </a:rPr>
              <a:t>2022 Question</a:t>
            </a:r>
            <a:endParaRPr lang="en-IE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9D968909-6AE5-7209-DCAD-576E761376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7664" y="1806963"/>
            <a:ext cx="9582539" cy="4351338"/>
          </a:xfrm>
        </p:spPr>
      </p:pic>
    </p:spTree>
    <p:extLst>
      <p:ext uri="{BB962C8B-B14F-4D97-AF65-F5344CB8AC3E}">
        <p14:creationId xmlns:p14="http://schemas.microsoft.com/office/powerpoint/2010/main" val="980545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The Demand Curve</a:t>
            </a:r>
            <a:endParaRPr lang="en-IE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relationship between demand and price can be shown on a demand curve. This will show that generally the higher the price, the lower the demand</a:t>
            </a:r>
          </a:p>
          <a:p>
            <a:r>
              <a:rPr lang="en-GB" dirty="0"/>
              <a:t>The curve will have a downward slope.</a:t>
            </a:r>
          </a:p>
          <a:p>
            <a:endParaRPr lang="en-I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785" y="3091278"/>
            <a:ext cx="4618892" cy="316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5644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881" y="539560"/>
            <a:ext cx="6574290" cy="2473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573" y="3013128"/>
            <a:ext cx="5345726" cy="2965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163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412" y="1148859"/>
            <a:ext cx="8639175" cy="5099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4259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052" y="1367937"/>
            <a:ext cx="9324975" cy="459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05114" y="511497"/>
            <a:ext cx="7581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/>
                </a:solidFill>
              </a:rPr>
              <a:t>Factors that affect Demand</a:t>
            </a:r>
            <a:endParaRPr lang="en-IE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654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Exceptions to the Law of Demand</a:t>
            </a:r>
            <a:endParaRPr lang="en-IE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a product is addictive, like cigarettes</a:t>
            </a:r>
          </a:p>
          <a:p>
            <a:r>
              <a:rPr lang="en-GB" dirty="0"/>
              <a:t>If a product is superior against competitors</a:t>
            </a:r>
          </a:p>
          <a:p>
            <a:r>
              <a:rPr lang="en-GB" dirty="0"/>
              <a:t>If there is a monopoly on products and consumers have no alternatives</a:t>
            </a:r>
          </a:p>
          <a:p>
            <a:r>
              <a:rPr lang="en-GB" dirty="0"/>
              <a:t>If it must be purchased, such as medication for illnesses like diabetes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92244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The Supply Curve</a:t>
            </a:r>
            <a:endParaRPr lang="en-IE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relationship between supply and price can be shown on a supply curve. This will show that the higher the price, the higher the supply will be</a:t>
            </a:r>
          </a:p>
          <a:p>
            <a:r>
              <a:rPr lang="en-GB" dirty="0"/>
              <a:t>This curve will have an upward slope</a:t>
            </a:r>
            <a:endParaRPr lang="en-IE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262" y="2837961"/>
            <a:ext cx="5184530" cy="3456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8448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IE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015" y="391306"/>
            <a:ext cx="6471138" cy="241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184" y="2809093"/>
            <a:ext cx="6064493" cy="3497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1994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064" y="1242647"/>
            <a:ext cx="7338644" cy="4747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6129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331</Words>
  <Application>Microsoft Office PowerPoint</Application>
  <PresentationFormat>Widescreen</PresentationFormat>
  <Paragraphs>32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Demand and Supply</vt:lpstr>
      <vt:lpstr>The Demand Curve</vt:lpstr>
      <vt:lpstr>PowerPoint Presentation</vt:lpstr>
      <vt:lpstr>PowerPoint Presentation</vt:lpstr>
      <vt:lpstr>PowerPoint Presentation</vt:lpstr>
      <vt:lpstr>Exceptions to the Law of Demand</vt:lpstr>
      <vt:lpstr>The Supply Curve</vt:lpstr>
      <vt:lpstr>PowerPoint Presentation</vt:lpstr>
      <vt:lpstr>PowerPoint Presentation</vt:lpstr>
      <vt:lpstr>Factors that affect Supply</vt:lpstr>
      <vt:lpstr>Exceptions to the Law of Supply</vt:lpstr>
      <vt:lpstr>Substitute and Complimentary Goods</vt:lpstr>
      <vt:lpstr>Market Equilibrium </vt:lpstr>
      <vt:lpstr>Drawing the Market Equilibrium 2022 Question</vt:lpstr>
      <vt:lpstr>Drawing the Market Equilibrium 2022 Question</vt:lpstr>
    </vt:vector>
  </TitlesOfParts>
  <Company>LMETB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Murtagh</dc:creator>
  <cp:lastModifiedBy>Stephen Murtagh</cp:lastModifiedBy>
  <cp:revision>10</cp:revision>
  <dcterms:created xsi:type="dcterms:W3CDTF">2016-06-28T13:34:21Z</dcterms:created>
  <dcterms:modified xsi:type="dcterms:W3CDTF">2022-06-29T17:29:18Z</dcterms:modified>
</cp:coreProperties>
</file>