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3" r:id="rId7"/>
    <p:sldId id="261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>
        <p:scale>
          <a:sx n="81" d="100"/>
          <a:sy n="81" d="100"/>
        </p:scale>
        <p:origin x="-13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9495-5070-4265-8D60-7F5E952214A9}" type="datetimeFigureOut">
              <a:rPr lang="en-IE" smtClean="0"/>
              <a:t>06/11/2019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940D-F83D-43B0-919F-E5E871C6F0C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42048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9495-5070-4265-8D60-7F5E952214A9}" type="datetimeFigureOut">
              <a:rPr lang="en-IE" smtClean="0"/>
              <a:t>06/11/2019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940D-F83D-43B0-919F-E5E871C6F0C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94755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9495-5070-4265-8D60-7F5E952214A9}" type="datetimeFigureOut">
              <a:rPr lang="en-IE" smtClean="0"/>
              <a:t>06/11/2019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940D-F83D-43B0-919F-E5E871C6F0C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66659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9495-5070-4265-8D60-7F5E952214A9}" type="datetimeFigureOut">
              <a:rPr lang="en-IE" smtClean="0"/>
              <a:t>06/11/2019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940D-F83D-43B0-919F-E5E871C6F0C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53022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9495-5070-4265-8D60-7F5E952214A9}" type="datetimeFigureOut">
              <a:rPr lang="en-IE" smtClean="0"/>
              <a:t>06/11/2019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940D-F83D-43B0-919F-E5E871C6F0C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88089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9495-5070-4265-8D60-7F5E952214A9}" type="datetimeFigureOut">
              <a:rPr lang="en-IE" smtClean="0"/>
              <a:t>06/11/2019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940D-F83D-43B0-919F-E5E871C6F0C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60085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9495-5070-4265-8D60-7F5E952214A9}" type="datetimeFigureOut">
              <a:rPr lang="en-IE" smtClean="0"/>
              <a:t>06/11/2019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940D-F83D-43B0-919F-E5E871C6F0C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94923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9495-5070-4265-8D60-7F5E952214A9}" type="datetimeFigureOut">
              <a:rPr lang="en-IE" smtClean="0"/>
              <a:t>06/11/2019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940D-F83D-43B0-919F-E5E871C6F0C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4887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9495-5070-4265-8D60-7F5E952214A9}" type="datetimeFigureOut">
              <a:rPr lang="en-IE" smtClean="0"/>
              <a:t>06/11/2019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940D-F83D-43B0-919F-E5E871C6F0C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83172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9495-5070-4265-8D60-7F5E952214A9}" type="datetimeFigureOut">
              <a:rPr lang="en-IE" smtClean="0"/>
              <a:t>06/11/2019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940D-F83D-43B0-919F-E5E871C6F0C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27236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9495-5070-4265-8D60-7F5E952214A9}" type="datetimeFigureOut">
              <a:rPr lang="en-IE" smtClean="0"/>
              <a:t>06/11/2019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940D-F83D-43B0-919F-E5E871C6F0C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17217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39495-5070-4265-8D60-7F5E952214A9}" type="datetimeFigureOut">
              <a:rPr lang="en-IE" smtClean="0"/>
              <a:t>06/11/2019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D940D-F83D-43B0-919F-E5E871C6F0C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1407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Topic: Picture and Text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 able to give overview, introduce topic and why you chose it, my interest in the </a:t>
            </a:r>
            <a:r>
              <a:rPr lang="en-US" dirty="0" smtClean="0"/>
              <a:t>topic- </a:t>
            </a:r>
            <a:r>
              <a:rPr lang="en-US" b="1" dirty="0" smtClean="0"/>
              <a:t>this should not be written on the PowerPoint but rather communicated verbally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2919922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Research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research I did</a:t>
            </a:r>
          </a:p>
          <a:p>
            <a:r>
              <a:rPr lang="en-US" dirty="0" smtClean="0"/>
              <a:t>What research I will present 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‘’ As part of my investigation I decided to…’’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‘’I did this by…’’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6777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to topic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4/5 bullet points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08827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of Research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05192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of Research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6828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Evaluate Research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dirty="0"/>
              <a:t>Evaluate what you have learned about the business environment as a result of your investigation of the topic </a:t>
            </a: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90563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Reflection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Reflect </a:t>
            </a:r>
            <a:r>
              <a:rPr lang="en-GB" dirty="0"/>
              <a:t>on whether/how you see the world differently and how your behaviour has changed having engaged with the </a:t>
            </a:r>
            <a:r>
              <a:rPr lang="en-GB" dirty="0" smtClean="0"/>
              <a:t>project</a:t>
            </a:r>
          </a:p>
          <a:p>
            <a:endParaRPr lang="en-GB" dirty="0"/>
          </a:p>
          <a:p>
            <a:pPr lvl="0"/>
            <a:r>
              <a:rPr lang="en-GB" dirty="0"/>
              <a:t>Present your opinion on the business-related topic </a:t>
            </a:r>
            <a:endParaRPr lang="en-IE" dirty="0"/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IE" dirty="0"/>
          </a:p>
          <a:p>
            <a:endParaRPr lang="en-US" dirty="0" smtClean="0"/>
          </a:p>
          <a:p>
            <a:r>
              <a:rPr lang="en-US" dirty="0" smtClean="0"/>
              <a:t>What I have </a:t>
            </a:r>
            <a:r>
              <a:rPr lang="en-US" dirty="0" smtClean="0"/>
              <a:t>learned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4152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Reflection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Reflect </a:t>
            </a:r>
            <a:r>
              <a:rPr lang="en-GB" dirty="0"/>
              <a:t>on whether/how you see the world differently and how your behaviour has changed having engaged with the </a:t>
            </a:r>
            <a:r>
              <a:rPr lang="en-GB" dirty="0" smtClean="0"/>
              <a:t>project</a:t>
            </a:r>
          </a:p>
          <a:p>
            <a:endParaRPr lang="en-GB" dirty="0"/>
          </a:p>
          <a:p>
            <a:pPr lvl="0"/>
            <a:r>
              <a:rPr lang="en-GB" dirty="0"/>
              <a:t>Present your opinion on the business-related topic </a:t>
            </a:r>
            <a:endParaRPr lang="en-IE" dirty="0"/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IE" dirty="0"/>
          </a:p>
          <a:p>
            <a:endParaRPr lang="en-US" dirty="0" smtClean="0"/>
          </a:p>
          <a:p>
            <a:r>
              <a:rPr lang="en-US" dirty="0" smtClean="0"/>
              <a:t>What I have </a:t>
            </a:r>
            <a:r>
              <a:rPr lang="en-US" dirty="0" smtClean="0"/>
              <a:t>learned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9025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List Sources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02141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163</Words>
  <Application>Microsoft Office PowerPoint</Application>
  <PresentationFormat>Custom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Topic: Picture and Text</vt:lpstr>
      <vt:lpstr>My Research</vt:lpstr>
      <vt:lpstr>Background to topic</vt:lpstr>
      <vt:lpstr>Evidence of Research</vt:lpstr>
      <vt:lpstr>Evidence of Research</vt:lpstr>
      <vt:lpstr>Evaluate Research</vt:lpstr>
      <vt:lpstr>My Reflection</vt:lpstr>
      <vt:lpstr>My Reflection</vt:lpstr>
      <vt:lpstr>List Sources</vt:lpstr>
    </vt:vector>
  </TitlesOfParts>
  <Company>LWETB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Topic: Picture and Text</dc:title>
  <dc:creator>Stephen Murtagh</dc:creator>
  <cp:lastModifiedBy>Admin</cp:lastModifiedBy>
  <cp:revision>5</cp:revision>
  <dcterms:created xsi:type="dcterms:W3CDTF">2018-12-10T10:10:12Z</dcterms:created>
  <dcterms:modified xsi:type="dcterms:W3CDTF">2019-11-06T19:58:28Z</dcterms:modified>
</cp:coreProperties>
</file>